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5" r:id="rId3"/>
    <p:sldId id="257" r:id="rId4"/>
    <p:sldId id="258" r:id="rId5"/>
    <p:sldId id="260" r:id="rId6"/>
    <p:sldId id="261" r:id="rId7"/>
    <p:sldId id="263" r:id="rId8"/>
    <p:sldId id="264" r:id="rId9"/>
    <p:sldId id="266" r:id="rId10"/>
    <p:sldId id="262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opkinsmedicine.org/health/conditions-and-diseases/burns/burns-in-childr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6800"/>
            <a:ext cx="7620000" cy="541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990600"/>
            <a:ext cx="6777318" cy="2129119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Burns in Children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209953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of Affiliation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Code and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5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096843"/>
            <a:ext cx="7745505" cy="434340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Burns – Injuries that result from direct contact or exposure to any physical, thermal, chemical, electrical, or radiation source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Categories/Types: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Thermal Injury</a:t>
            </a:r>
          </a:p>
          <a:p>
            <a:pPr indent="36576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Moist heat - Scald</a:t>
            </a:r>
          </a:p>
          <a:p>
            <a:pPr indent="36576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 heat </a:t>
            </a:r>
          </a:p>
          <a:p>
            <a:pPr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Flame Burns</a:t>
            </a:r>
          </a:p>
          <a:p>
            <a:pPr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Flash burns due to exposure to natural gas, alcohol, combustible liquids</a:t>
            </a:r>
          </a:p>
          <a:p>
            <a:pPr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-Contact burns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Electrical Injury – High &amp; Low voltage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Chemical Burns – acid/alkali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Ionizing radiation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Cold injury – frost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Sun burns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533400"/>
            <a:ext cx="7756263" cy="105425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68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057400"/>
            <a:ext cx="7745505" cy="419099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Unintentional injury is the leading cause of death among children under the age of 16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Krishnamoorthy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Ramaiah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&amp; Bhananker, 2012)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Leading causes of accidental injuries at home are: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Burns,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Drowning, Suffocation, Chocking, Poisonings, Falls, and Firearms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Hopkins Medicine, 2020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Burns and fires are the 5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most common cause of accidental death in children and adults (Toon et al., 2011)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account for an estimated 3,500 adult and child deaths per year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Hopkins Medicine, 2020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Epidemiology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37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1" y="2057400"/>
            <a:ext cx="7758952" cy="46481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burn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close contact with hot liquid or steam.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Epidemiology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Scalds are the most common type of burn affecting young children (Toddlers and children)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Nearly 75% of all scalding burns in children are preventable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children ages 4 and under who are hospitalized for burn-related injuries suffer from scald burn (65%) or contact burns (20%)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Hopkins Medicine, 2020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greatest number of pediatric burn [patients are infants and toddlers younger than 3 years of age burned by scalding liquid (John Hopkins Medicine, 2020).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Scald Injuries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04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049585"/>
            <a:ext cx="2286000" cy="229381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causes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 water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Coffee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Soup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 tap Water ( - burns causes more deaths and hospitalizations than burns from any other hot liquids (John Hopkins Medicine, 2020))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 liquids from the microwave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Scald Injuries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75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133600"/>
            <a:ext cx="7745505" cy="4190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burn by touching a hot objects - metal or material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Epidemiology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accounts for 20% of all hospitalizations in children admitted because of burns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Touching hot: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Burners of a stove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Skillet or grill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 Burns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80" y="0"/>
            <a:ext cx="2466975" cy="18478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Flame Burns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2286000"/>
            <a:ext cx="6705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Definition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As the name suggests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Burns resulting from direct or indirect contact with a flame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Causes: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Flames occur from a triad of an ignition source, an oxidizing agent, and a fuel source (Walker &amp; King, 2019).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17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" t="47149" r="46284"/>
          <a:stretch/>
        </p:blipFill>
        <p:spPr>
          <a:xfrm>
            <a:off x="228600" y="5105400"/>
            <a:ext cx="4267200" cy="171781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 Burns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057400"/>
            <a:ext cx="68004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burn due to accidental electrical contact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Severity of the burn depends on: 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Strength, type, and amount  of the electrical voltage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contact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of contact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the voltage, current flow, and resistance of the skin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High-voltage electric current has irreversible localized and systemic consequences, with a high percentage of disability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5" t="21011"/>
          <a:stretch/>
        </p:blipFill>
        <p:spPr>
          <a:xfrm>
            <a:off x="7257695" y="4196862"/>
            <a:ext cx="188630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8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057401"/>
            <a:ext cx="7745505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Burns caused by acids or bases that come into contact with the skin or body tissues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</a:p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(Sulfuric acid, Nitric acid, Hydrochloric acid)</a:t>
            </a:r>
          </a:p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(Calcium, sodium, &amp; potassium hydroxide, Ammonia, )</a:t>
            </a:r>
          </a:p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Oxidants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(Bleaches and Chlorites, Peroxides, Chromate)</a:t>
            </a:r>
          </a:p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Vesicants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(Sulfur, nitrogen, mustards, arsenicals)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substances (white phosphorus, Metals, Hair coloring agents, Airbag injuries)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Burns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7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of the agent</a:t>
            </a:r>
          </a:p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contact</a:t>
            </a:r>
          </a:p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of agent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219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Contributing to the depth of burn injuries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9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Hopkins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Medicine (2020). Burns in Children.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from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www.hopkinsmedicine.org/health/conditions-and-diseases/burns/burns-in-children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Krishnamoorthy, V., Ramaiah, R., &amp; Bhananker, S. (2012). Pediatric Burn Injuries.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 J Crit Illn Inj Sci.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2(3): 128-134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Toon, M., Maybauer, D., Arceneaux, L., Fraser, J., Meyer, W., Runge, A., &amp; Maybauer, M. (2011). Children with Burn Injuries-Assessment of Trauma, Neglect, Violence, and Abuse.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 Inj Violence Res.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3(2): 98-110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Walker, N. &amp; King, K. (2019). Acute and Chronic Thermal Burn Evaluation and Management.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StatPearls [Internet]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99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88</TotalTime>
  <Words>714</Words>
  <Application>Microsoft Office PowerPoint</Application>
  <PresentationFormat>On-screen Show (4:3)</PresentationFormat>
  <Paragraphs>90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Hardcover</vt:lpstr>
      <vt:lpstr>Burns in Children</vt:lpstr>
      <vt:lpstr>Definition</vt:lpstr>
      <vt:lpstr>Epidemiology</vt:lpstr>
      <vt:lpstr>Scald Injuries</vt:lpstr>
      <vt:lpstr>Scald Injuries</vt:lpstr>
      <vt:lpstr>Contact Burns</vt:lpstr>
      <vt:lpstr>Flame Burns</vt:lpstr>
      <vt:lpstr>Electrical Burns</vt:lpstr>
      <vt:lpstr>Chemical Burns</vt:lpstr>
      <vt:lpstr>Factors Contributing to the depth of burn injuries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Scald Injuries and Burns in Children</dc:title>
  <dc:creator>Anne Patricia</dc:creator>
  <cp:lastModifiedBy>Patricia_Ann</cp:lastModifiedBy>
  <cp:revision>12</cp:revision>
  <dcterms:created xsi:type="dcterms:W3CDTF">2006-08-16T00:00:00Z</dcterms:created>
  <dcterms:modified xsi:type="dcterms:W3CDTF">2020-06-27T18:57:51Z</dcterms:modified>
</cp:coreProperties>
</file>